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257" r:id="rId3"/>
    <p:sldId id="259" r:id="rId4"/>
    <p:sldId id="260" r:id="rId5"/>
    <p:sldId id="261" r:id="rId6"/>
    <p:sldId id="267" r:id="rId7"/>
    <p:sldId id="264" r:id="rId8"/>
    <p:sldId id="265" r:id="rId9"/>
    <p:sldId id="266" r:id="rId10"/>
    <p:sldId id="262" r:id="rId11"/>
    <p:sldId id="268" r:id="rId12"/>
    <p:sldId id="269" r:id="rId13"/>
    <p:sldId id="271" r:id="rId14"/>
    <p:sldId id="273" r:id="rId15"/>
    <p:sldId id="275" r:id="rId16"/>
    <p:sldId id="313" r:id="rId17"/>
    <p:sldId id="274" r:id="rId18"/>
    <p:sldId id="314" r:id="rId19"/>
    <p:sldId id="315" r:id="rId20"/>
    <p:sldId id="277" r:id="rId21"/>
    <p:sldId id="316" r:id="rId22"/>
    <p:sldId id="278" r:id="rId23"/>
    <p:sldId id="317" r:id="rId24"/>
    <p:sldId id="318" r:id="rId25"/>
    <p:sldId id="282" r:id="rId26"/>
    <p:sldId id="319" r:id="rId27"/>
    <p:sldId id="283" r:id="rId28"/>
    <p:sldId id="320" r:id="rId29"/>
    <p:sldId id="285" r:id="rId30"/>
    <p:sldId id="287" r:id="rId31"/>
    <p:sldId id="288" r:id="rId32"/>
    <p:sldId id="321" r:id="rId33"/>
    <p:sldId id="289" r:id="rId34"/>
    <p:sldId id="322" r:id="rId35"/>
    <p:sldId id="290" r:id="rId36"/>
    <p:sldId id="291" r:id="rId37"/>
    <p:sldId id="292" r:id="rId38"/>
    <p:sldId id="293" r:id="rId39"/>
    <p:sldId id="323" r:id="rId40"/>
    <p:sldId id="326" r:id="rId41"/>
    <p:sldId id="329" r:id="rId42"/>
    <p:sldId id="294" r:id="rId43"/>
    <p:sldId id="324" r:id="rId44"/>
    <p:sldId id="328" r:id="rId45"/>
    <p:sldId id="325" r:id="rId46"/>
    <p:sldId id="331" r:id="rId47"/>
    <p:sldId id="332" r:id="rId48"/>
    <p:sldId id="333" r:id="rId49"/>
    <p:sldId id="334" r:id="rId50"/>
    <p:sldId id="330" r:id="rId51"/>
    <p:sldId id="327" r:id="rId52"/>
    <p:sldId id="310" r:id="rId53"/>
  </p:sldIdLst>
  <p:sldSz cx="12192000" cy="6858000"/>
  <p:notesSz cx="6858000" cy="9144000"/>
  <p:embeddedFontLst>
    <p:embeddedFont>
      <p:font typeface="Arial Black" panose="020B0604020202020204" pitchFamily="34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152" d="100"/>
          <a:sy n="152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font" Target="fonts/font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mmer_Camp_2023/blob/main/Day_Three/Using_git/README.m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swcarpentry.github.io/git-novice/index.html" TargetMode="External"/><Relationship Id="rId4" Type="http://schemas.openxmlformats.org/officeDocument/2006/relationships/hyperlink" Target="https://www.colorado.edu/crdd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Working with Git and GitHub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51921"/>
            <a:ext cx="10515600" cy="3331807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</a:t>
            </a:r>
          </a:p>
          <a:p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</a:t>
            </a:r>
          </a:p>
          <a:p>
            <a:endParaRPr lang="en-US" sz="2400" dirty="0"/>
          </a:p>
          <a:p>
            <a:pPr marL="114300" indent="0">
              <a:buNone/>
            </a:pPr>
            <a:r>
              <a:rPr lang="en-US" sz="2400" dirty="0"/>
              <a:t>Today we are going to stick with using Git on a login node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into RC via Terminal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To login to an RC login node: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lang="en-US" sz="27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Confirm Git has been configured (by you using the README)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some Python code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/projects/$USER 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3467828"/>
          </a:xfrm>
        </p:spPr>
        <p:txBody>
          <a:bodyPr/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7749233" y="4110605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Working with Git and GitHub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Brandon Reyes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0DD89-038F-D442-2F85-6F1BE33F8541}"/>
              </a:ext>
            </a:extLst>
          </p:cNvPr>
          <p:cNvSpPr txBox="1"/>
          <p:nvPr/>
        </p:nvSpPr>
        <p:spPr>
          <a:xfrm>
            <a:off x="745921" y="3971290"/>
            <a:ext cx="9513815" cy="1932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Understand the basics of version control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Differences between Git, GitHub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Basic Git fluency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How to collaborate with Git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r>
              <a:rPr lang="en-US" dirty="0"/>
              <a:t>Used to identify the remote (e.g. GitHub) repos are linked to your local repo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</a:p>
          <a:p>
            <a:pPr marL="114300" indent="0"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30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remote -v	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buNone/>
            </a:pPr>
            <a:r>
              <a:rPr lang="en-US" dirty="0"/>
              <a:t>To link our remote repository: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git@github.com:&lt;user&gt;/test-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a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What is version control?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87279" y="4734271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9270" y="5397053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13205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13205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13205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065" y="5397052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44912" y="4734271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698" y="5397051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41865" y="5540293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55818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55818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55818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64839" y="4369048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31531" y="4412859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53047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53047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53047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95660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95660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95660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98059" y="2406506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40672" y="2660488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98059" y="189636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40672" y="2156428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13205" y="232111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55818" y="2581178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707934" y="2044059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50160" y="2408474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Have you set up Git/GitHub? 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2110851"/>
            <a:ext cx="10515600" cy="23772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This is meant to be a mostly hands on tutorial. If you haven’t yet, you may still be able to get everything set up in time using the link: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hlinkClick r:id="rId3"/>
              </a:rPr>
              <a:t>https://github.com/ResearchComputing/Summer_Camp_2023/blob/main/Day_Three/Using_git/README.md</a:t>
            </a:r>
            <a:r>
              <a:rPr lang="en-US" sz="2400" dirty="0"/>
              <a:t> </a:t>
            </a:r>
            <a:endParaRPr sz="24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5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vs GitHub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703976" y="1690825"/>
            <a:ext cx="9740317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Git: version control system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actual software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GitHub: Cloud-based storage website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Hosts repositories (“repos”)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Provides a GUI for many Git features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Allows for easy collaboration </a:t>
            </a:r>
          </a:p>
          <a:p>
            <a:pPr lvl="2">
              <a:spcBef>
                <a:spcPts val="1000"/>
              </a:spcBef>
            </a:pPr>
            <a:r>
              <a:rPr lang="en-US" dirty="0"/>
              <a:t>Issues, pull requests </a:t>
            </a:r>
            <a:endParaRPr dirty="0"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0683" y="14069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1582" y="3712920"/>
            <a:ext cx="1657475" cy="1655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version control?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41479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Version control is the practice of tracking and managing changes to files.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Why do I need it?</a:t>
            </a:r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Revert to various states of files </a:t>
            </a:r>
          </a:p>
          <a:p>
            <a:pPr lvl="2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You can think of this as a backup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Allows you to modify items without harming the original copy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limited to code</a:t>
            </a:r>
            <a:endParaRPr dirty="0"/>
          </a:p>
          <a:p>
            <a:pPr marL="1371600" lvl="2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documents, images, </a:t>
            </a:r>
            <a:r>
              <a:rPr lang="en-US" dirty="0" err="1"/>
              <a:t>etc</a:t>
            </a:r>
            <a:r>
              <a:rPr lang="en-US" dirty="0"/>
              <a:t>…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Additional benefits of version control</a:t>
            </a:r>
            <a:endParaRPr sz="4000"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5029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Using version control provides 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Clear tracking of the repo’s history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Management and view of different branches (work)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 through merging of branches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C23B7B-DAD8-854E-1E06-F7204FBF19C8}"/>
              </a:ext>
            </a:extLst>
          </p:cNvPr>
          <p:cNvGrpSpPr/>
          <p:nvPr/>
        </p:nvGrpSpPr>
        <p:grpSpPr>
          <a:xfrm>
            <a:off x="6370576" y="3351613"/>
            <a:ext cx="5094475" cy="2610400"/>
            <a:chOff x="6370576" y="3351613"/>
            <a:chExt cx="5094475" cy="2610400"/>
          </a:xfrm>
        </p:grpSpPr>
        <p:grpSp>
          <p:nvGrpSpPr>
            <p:cNvPr id="160" name="Google Shape;160;p22"/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22"/>
            <p:cNvSpPr txBox="1"/>
            <p:nvPr/>
          </p:nvSpPr>
          <p:spPr>
            <a:xfrm>
              <a:off x="6416901" y="4841288"/>
              <a:ext cx="70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Images: </a:t>
            </a:r>
            <a:r>
              <a:rPr lang="en-US" dirty="0" err="1"/>
              <a:t>nobledesktop.com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Subversion (</a:t>
            </a:r>
            <a:r>
              <a:rPr lang="en-US" dirty="0" err="1"/>
              <a:t>svn</a:t>
            </a:r>
            <a:r>
              <a:rPr lang="en-US" dirty="0"/>
              <a:t>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Mercurial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CVS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etx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We’re going to stick to Git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industry standard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widely known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most resources</a:t>
            </a:r>
            <a:endParaRPr dirty="0"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2196" y="2005567"/>
            <a:ext cx="159798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3874" y="3161171"/>
            <a:ext cx="1597984" cy="20017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075" y="3754295"/>
            <a:ext cx="1319870" cy="122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5448</TotalTime>
  <Words>2167</Words>
  <Application>Microsoft Macintosh PowerPoint</Application>
  <PresentationFormat>Widescreen</PresentationFormat>
  <Paragraphs>389</Paragraphs>
  <Slides>52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Consolas</vt:lpstr>
      <vt:lpstr>Courier New</vt:lpstr>
      <vt:lpstr>Arial</vt:lpstr>
      <vt:lpstr>Arial Black</vt:lpstr>
      <vt:lpstr>Calibri</vt:lpstr>
      <vt:lpstr>Office Theme</vt:lpstr>
      <vt:lpstr>PowerPoint Presentation</vt:lpstr>
      <vt:lpstr>Working with Git and GitHub</vt:lpstr>
      <vt:lpstr>My Goal</vt:lpstr>
      <vt:lpstr>Outline</vt:lpstr>
      <vt:lpstr>Have you set up Git/GitHub? </vt:lpstr>
      <vt:lpstr>Git vs GitHub</vt:lpstr>
      <vt:lpstr>What is version control?</vt:lpstr>
      <vt:lpstr>Additional benefits of version control</vt:lpstr>
      <vt:lpstr>Different Version Control Systems</vt:lpstr>
      <vt:lpstr>Getting Started with Git  (local)</vt:lpstr>
      <vt:lpstr>Setting Git up locally</vt:lpstr>
      <vt:lpstr>Logging into RC via Terminal</vt:lpstr>
      <vt:lpstr>Hands on tutorial</vt:lpstr>
      <vt:lpstr>Git Repository (Repo)</vt:lpstr>
      <vt:lpstr>Git Init</vt:lpstr>
      <vt:lpstr>Create the main branch</vt:lpstr>
      <vt:lpstr>Let’s add a file! 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37</cp:revision>
  <dcterms:modified xsi:type="dcterms:W3CDTF">2023-05-22T16:42:20Z</dcterms:modified>
</cp:coreProperties>
</file>